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3180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2903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513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741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847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7346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966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716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475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909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769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002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439916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3" y="1458064"/>
            <a:ext cx="11445766" cy="528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174077"/>
            <a:ext cx="11393214" cy="640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75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9" y="152402"/>
            <a:ext cx="11655972" cy="655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408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0</Words>
  <Application>Microsoft Office PowerPoint</Application>
  <PresentationFormat>แบบจอกว้าง</PresentationFormat>
  <Paragraphs>0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9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Rapatladar Wongsara</dc:creator>
  <cp:lastModifiedBy>Rapatladar Wongsara</cp:lastModifiedBy>
  <cp:revision>54</cp:revision>
  <cp:lastPrinted>2019-06-13T06:21:24Z</cp:lastPrinted>
  <dcterms:created xsi:type="dcterms:W3CDTF">2019-06-13T05:03:49Z</dcterms:created>
  <dcterms:modified xsi:type="dcterms:W3CDTF">2020-04-29T08:31:30Z</dcterms:modified>
</cp:coreProperties>
</file>