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3180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2903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513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7415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8473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7346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966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716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475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909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7698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3B4F8-6B42-4202-B467-BF8CF1CF619C}" type="datetimeFigureOut">
              <a:rPr lang="th-TH" smtClean="0"/>
              <a:t>29/04/63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6C4C9-DEC8-4852-84A4-06000C05D87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0021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รูปภาพ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439916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08" y="1434662"/>
            <a:ext cx="11204026" cy="532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190500"/>
            <a:ext cx="11382704" cy="640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7597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0</Words>
  <Application>Microsoft Office PowerPoint</Application>
  <PresentationFormat>แบบจอกว้าง</PresentationFormat>
  <Paragraphs>0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8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Rapatladar Wongsara</dc:creator>
  <cp:lastModifiedBy>Rapatladar Wongsara</cp:lastModifiedBy>
  <cp:revision>55</cp:revision>
  <cp:lastPrinted>2019-06-13T06:21:24Z</cp:lastPrinted>
  <dcterms:created xsi:type="dcterms:W3CDTF">2019-06-13T05:03:49Z</dcterms:created>
  <dcterms:modified xsi:type="dcterms:W3CDTF">2020-04-29T08:39:46Z</dcterms:modified>
</cp:coreProperties>
</file>